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950" r:id="rId2"/>
    <p:sldId id="1236" r:id="rId3"/>
    <p:sldId id="518" r:id="rId4"/>
    <p:sldId id="520" r:id="rId5"/>
    <p:sldId id="523" r:id="rId6"/>
    <p:sldId id="522" r:id="rId7"/>
    <p:sldId id="524" r:id="rId8"/>
    <p:sldId id="1235" r:id="rId9"/>
    <p:sldId id="412" r:id="rId10"/>
    <p:sldId id="413" r:id="rId11"/>
    <p:sldId id="414" r:id="rId12"/>
    <p:sldId id="415" r:id="rId13"/>
    <p:sldId id="416" r:id="rId14"/>
    <p:sldId id="417" r:id="rId15"/>
    <p:sldId id="418" r:id="rId16"/>
    <p:sldId id="419" r:id="rId17"/>
    <p:sldId id="420" r:id="rId18"/>
    <p:sldId id="1233" r:id="rId19"/>
    <p:sldId id="670" r:id="rId20"/>
    <p:sldId id="671" r:id="rId21"/>
    <p:sldId id="672" r:id="rId22"/>
    <p:sldId id="673" r:id="rId23"/>
    <p:sldId id="674" r:id="rId24"/>
    <p:sldId id="512" r:id="rId25"/>
    <p:sldId id="1268" r:id="rId26"/>
    <p:sldId id="513" r:id="rId27"/>
    <p:sldId id="514" r:id="rId28"/>
    <p:sldId id="685" r:id="rId29"/>
    <p:sldId id="686" r:id="rId30"/>
    <p:sldId id="1269" r:id="rId31"/>
    <p:sldId id="1256" r:id="rId32"/>
    <p:sldId id="1257" r:id="rId33"/>
    <p:sldId id="1258" r:id="rId34"/>
    <p:sldId id="1259" r:id="rId35"/>
    <p:sldId id="954" r:id="rId36"/>
    <p:sldId id="1240" r:id="rId37"/>
    <p:sldId id="256" r:id="rId38"/>
    <p:sldId id="257" r:id="rId39"/>
    <p:sldId id="258" r:id="rId40"/>
    <p:sldId id="1237" r:id="rId41"/>
    <p:sldId id="1238" r:id="rId42"/>
    <p:sldId id="1239" r:id="rId43"/>
    <p:sldId id="1241" r:id="rId44"/>
    <p:sldId id="1254" r:id="rId45"/>
    <p:sldId id="1255" r:id="rId46"/>
    <p:sldId id="1122" r:id="rId47"/>
    <p:sldId id="1260" r:id="rId48"/>
    <p:sldId id="1261" r:id="rId49"/>
    <p:sldId id="1262" r:id="rId50"/>
    <p:sldId id="1263" r:id="rId51"/>
    <p:sldId id="1264" r:id="rId52"/>
    <p:sldId id="1265" r:id="rId53"/>
    <p:sldId id="1266" r:id="rId54"/>
    <p:sldId id="1267" r:id="rId55"/>
    <p:sldId id="946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36"/>
            <p14:sldId id="518"/>
            <p14:sldId id="520"/>
            <p14:sldId id="523"/>
            <p14:sldId id="522"/>
            <p14:sldId id="524"/>
            <p14:sldId id="1235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1233"/>
            <p14:sldId id="670"/>
            <p14:sldId id="671"/>
            <p14:sldId id="672"/>
            <p14:sldId id="673"/>
            <p14:sldId id="674"/>
            <p14:sldId id="512"/>
            <p14:sldId id="1268"/>
            <p14:sldId id="513"/>
            <p14:sldId id="514"/>
            <p14:sldId id="685"/>
            <p14:sldId id="686"/>
            <p14:sldId id="1269"/>
            <p14:sldId id="1256"/>
            <p14:sldId id="1257"/>
            <p14:sldId id="1258"/>
            <p14:sldId id="1259"/>
            <p14:sldId id="954"/>
            <p14:sldId id="1240"/>
            <p14:sldId id="256"/>
            <p14:sldId id="257"/>
            <p14:sldId id="258"/>
            <p14:sldId id="1237"/>
            <p14:sldId id="1238"/>
            <p14:sldId id="1239"/>
            <p14:sldId id="1241"/>
            <p14:sldId id="1254"/>
            <p14:sldId id="1255"/>
            <p14:sldId id="1122"/>
            <p14:sldId id="1260"/>
            <p14:sldId id="1261"/>
            <p14:sldId id="1262"/>
            <p14:sldId id="1263"/>
            <p14:sldId id="1264"/>
            <p14:sldId id="1265"/>
            <p14:sldId id="1266"/>
            <p14:sldId id="1267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89" d="100"/>
          <a:sy n="89" d="100"/>
        </p:scale>
        <p:origin x="147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e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22/02/2025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4f6ce0c059313eb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4f6ce0c059313eb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0BB6E-9F08-7E60-FCDA-8582E7FD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ABD8A3-2630-DD5A-F813-21A301AC6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78D58-FC12-DDF8-9226-247283357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E62F9-F102-6296-826D-80DC7080D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2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7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0D960-C26A-396C-DC47-BCBBA6E35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4F57E0-052F-0952-6B19-D6D32049A2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A211DD-A37C-1502-7AD2-2366B8902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EF5F4-51B4-4F83-193C-9CD1A95586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957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28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3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22/02/2025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23rd February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908720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Our Father everlasting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The all creating One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God Almighty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Your Holy Spirit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Conceiving Christ the Son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Jesus our Saviour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God our Father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Christ the Son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Holy Spirit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Our God is three in one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resurrection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That we will rise again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 I believe in the name of Jesus</a:t>
            </a:r>
          </a:p>
          <a:p>
            <a:pPr algn="l"/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Our Judge and our Defender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Suffered and crucified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Forgiveness is in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Descended into darkness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rose in glorious life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Forever seated high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God our Father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Christ the Son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Holy Spirit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Our God is three in one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resurrection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That we will rise again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 I believe in the name of Jesus</a:t>
            </a:r>
          </a:p>
          <a:p>
            <a:pPr algn="l"/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You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You rose again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that Jesus Christ is Lord 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God our Father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Christ the Son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Holy Spirit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Our God is three in one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resurrection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That we will rise again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 I believe in the name of Jesus</a:t>
            </a:r>
          </a:p>
          <a:p>
            <a:pPr algn="l"/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life eternal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virgin birth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saints' communion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And in Your holy Church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resurrection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When Jesus comes again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 I believe, in 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believe in God our Father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Christ the Son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Holy Spirit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Our God is three in one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believe in the resurrection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That we will rise again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For I believe in the name of Jesus</a:t>
            </a:r>
          </a:p>
          <a:p>
            <a:pPr algn="l"/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925F-3C39-460B-44A4-E863054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A4B3-12A3-DA1A-FA81-75E5929718AF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53E09A-379B-2879-8F00-D4900DE7FDE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68311B2-4BE5-342E-2096-ABFC5403C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85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4581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2075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9211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did not despise the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580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5BDCB-9419-C9DD-BFB4-D7FEE1B69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00CB17B-9192-536A-3434-AFDF0802F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27401-E9CB-7DC8-F7E5-91B5E3C069DD}"/>
              </a:ext>
            </a:extLst>
          </p:cNvPr>
          <p:cNvSpPr txBox="1"/>
          <p:nvPr/>
        </p:nvSpPr>
        <p:spPr>
          <a:xfrm>
            <a:off x="8359811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1955223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2084" y="-1488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54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60432" y="-742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5611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 Army Of Ordinary People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222241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Dave </a:t>
            </a:r>
            <a:r>
              <a:rPr lang="en-GB" sz="1200" dirty="0" err="1">
                <a:solidFill>
                  <a:schemeClr val="bg1"/>
                </a:solidFill>
              </a:rPr>
              <a:t>Bilbrough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1983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0E749C-B8AF-A5E1-3AF3-472E8D6B6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09C4603-558D-CD72-3C2E-1957D73EC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7D45AB-5390-39A1-1578-0FDC36D69C6E}"/>
              </a:ext>
            </a:extLst>
          </p:cNvPr>
          <p:cNvSpPr txBox="1"/>
          <p:nvPr/>
        </p:nvSpPr>
        <p:spPr>
          <a:xfrm>
            <a:off x="8225036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535617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1DA2F-0BEF-E7B8-69B5-604AF233D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2F26-E18D-FDD9-25A7-E9F3933E45D1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F43155-2DEE-CCF7-C230-0CA6763E515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532D4D02-B001-6CA3-0A84-452F4DB86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0427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We  Are One Body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1187763</a:t>
            </a:r>
          </a:p>
          <a:p>
            <a:r>
              <a:rPr lang="en-GB" sz="1200" dirty="0">
                <a:solidFill>
                  <a:schemeClr val="bg1"/>
                </a:solidFill>
              </a:rPr>
              <a:t>Ed Kerr | Paul Baloche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1993 Integrity's Hosanna!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33853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Though we are many we are one body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one body in Christ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Though we are many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one body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one body in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4481283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849EF-C59B-1339-B132-202ABB19F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39F47E7-29B0-9163-6192-E875E48CC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One faith in the Lord Jesus Christ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Binding us together in one cause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One hope in the one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One Father over all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4C3D46-9356-1745-84DB-F7DF328CD477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682600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76F4BC-580B-AEEA-F0F3-64944F979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948" y="0"/>
            <a:ext cx="48521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821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651" y="2470906"/>
            <a:ext cx="3465438" cy="58162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GB" sz="17600" dirty="0"/>
              <a:t>Grow Group 1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Name: </a:t>
            </a:r>
            <a:r>
              <a:rPr lang="en-GB" sz="96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46959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38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3217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6FBF-0C8E-1A05-7BE4-5201A40E8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Q1 into Q2 Meeting Dates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67AD923-9DED-6A02-802A-D6D87048332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58416" y="2475310"/>
          <a:ext cx="7831932" cy="2537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0644">
                  <a:extLst>
                    <a:ext uri="{9D8B030D-6E8A-4147-A177-3AD203B41FA5}">
                      <a16:colId xmlns:a16="http://schemas.microsoft.com/office/drawing/2014/main" val="192528921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1577931946"/>
                    </a:ext>
                  </a:extLst>
                </a:gridCol>
                <a:gridCol w="2610644">
                  <a:extLst>
                    <a:ext uri="{9D8B030D-6E8A-4147-A177-3AD203B41FA5}">
                      <a16:colId xmlns:a16="http://schemas.microsoft.com/office/drawing/2014/main" val="418068069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Month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Date / Day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Host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6004747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January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11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5780693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22</a:t>
                      </a:r>
                      <a:r>
                        <a:rPr lang="en-GB" sz="1400" baseline="30000" dirty="0"/>
                        <a:t>nd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Maria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7469069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February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1716778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Phil &amp; Kim  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72432069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March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8</a:t>
                      </a:r>
                      <a:r>
                        <a:rPr lang="en-GB" sz="1400" baseline="30000" dirty="0"/>
                        <a:t>th</a:t>
                      </a:r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Richard &amp; Elisha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22205507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19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9136246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GB" sz="1400" dirty="0"/>
                        <a:t>April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Saturday 12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Matt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6184246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Wednesday 30</a:t>
                      </a:r>
                      <a:r>
                        <a:rPr lang="en-GB" sz="1400" baseline="30000" dirty="0"/>
                        <a:t>th</a:t>
                      </a:r>
                      <a:r>
                        <a:rPr lang="en-GB" sz="1400" dirty="0"/>
                        <a:t>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GB" sz="1400" b="1" dirty="0"/>
                        <a:t>Venue Needed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51180029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1318B-E0C4-3504-2516-60605F23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829F2-AAED-B8CF-B0A8-1993E337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C7B93-B69A-5655-4CEC-9520A1B3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C56510-2072-1E8D-1120-D7276A99885F}"/>
              </a:ext>
            </a:extLst>
          </p:cNvPr>
          <p:cNvSpPr txBox="1"/>
          <p:nvPr/>
        </p:nvSpPr>
        <p:spPr>
          <a:xfrm>
            <a:off x="2123728" y="1556792"/>
            <a:ext cx="3980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Q1 into Q2 Meeting Dates</a:t>
            </a:r>
          </a:p>
        </p:txBody>
      </p:sp>
    </p:spTree>
    <p:extLst>
      <p:ext uri="{BB962C8B-B14F-4D97-AF65-F5344CB8AC3E}">
        <p14:creationId xmlns:p14="http://schemas.microsoft.com/office/powerpoint/2010/main" val="342520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lendar with different colored squares&#10;&#10;Description automatically generated">
            <a:extLst>
              <a:ext uri="{FF2B5EF4-FFF2-40B4-BE49-F238E27FC236}">
                <a16:creationId xmlns:a16="http://schemas.microsoft.com/office/drawing/2014/main" id="{B733CD4B-9CD2-CE5D-3D33-C31E7FA582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425EF-ED50-014F-8276-2BFE365E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163291"/>
            <a:ext cx="8229600" cy="436909"/>
          </a:xfrm>
        </p:spPr>
        <p:txBody>
          <a:bodyPr>
            <a:normAutofit fontScale="90000"/>
          </a:bodyPr>
          <a:lstStyle/>
          <a:p>
            <a:r>
              <a:rPr lang="en-GB" b="1" i="0" dirty="0">
                <a:solidFill>
                  <a:srgbClr val="FFFFFF"/>
                </a:solidFill>
                <a:effectLst/>
                <a:latin typeface="var(--heading-font-font-family)"/>
              </a:rPr>
              <a:t>The Bereavement Journey</a:t>
            </a:r>
            <a:br>
              <a:rPr lang="en-GB" b="1" i="0" dirty="0">
                <a:solidFill>
                  <a:srgbClr val="FFFFFF"/>
                </a:solidFill>
                <a:effectLst/>
                <a:latin typeface="var(--heading-font-font-family)"/>
              </a:rPr>
            </a:b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F14AF1-B03D-B60A-56CD-333D870BBC3F}"/>
              </a:ext>
            </a:extLst>
          </p:cNvPr>
          <p:cNvSpPr txBox="1"/>
          <p:nvPr/>
        </p:nvSpPr>
        <p:spPr>
          <a:xfrm>
            <a:off x="205227" y="1415534"/>
            <a:ext cx="890000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Bereavement Journey is for anyone who has been bereaved at any time and in any way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Starts Monday 3rd March</a:t>
            </a:r>
          </a:p>
          <a:p>
            <a:r>
              <a:rPr lang="en-GB" dirty="0">
                <a:solidFill>
                  <a:schemeClr val="bg1"/>
                </a:solidFill>
              </a:rPr>
              <a:t>7 Sessions ending at Easter</a:t>
            </a:r>
          </a:p>
          <a:p>
            <a:r>
              <a:rPr lang="en-GB" dirty="0">
                <a:solidFill>
                  <a:schemeClr val="bg1"/>
                </a:solidFill>
              </a:rPr>
              <a:t>Daytime group 10.30am to 12.30pm Jasper Centre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They may look to run another one in the evening later in the year</a:t>
            </a:r>
          </a:p>
          <a:p>
            <a:r>
              <a:rPr lang="en-GB" dirty="0">
                <a:solidFill>
                  <a:schemeClr val="bg1"/>
                </a:solidFill>
              </a:rPr>
              <a:t>Please note that (as the video highlights) this is for anyone that has lost someone in their life </a:t>
            </a:r>
          </a:p>
          <a:p>
            <a:r>
              <a:rPr lang="en-GB" dirty="0">
                <a:solidFill>
                  <a:schemeClr val="bg1"/>
                </a:solidFill>
              </a:rPr>
              <a:t>who would benefit and value time to reflect and work through their grief and loss.  </a:t>
            </a:r>
          </a:p>
          <a:p>
            <a:r>
              <a:rPr lang="en-GB" dirty="0">
                <a:solidFill>
                  <a:schemeClr val="bg1"/>
                </a:solidFill>
              </a:rPr>
              <a:t>It doesn’t have to be very recently.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Angela and Lena</a:t>
            </a:r>
          </a:p>
        </p:txBody>
      </p:sp>
    </p:spTree>
    <p:extLst>
      <p:ext uri="{BB962C8B-B14F-4D97-AF65-F5344CB8AC3E}">
        <p14:creationId xmlns:p14="http://schemas.microsoft.com/office/powerpoint/2010/main" val="248933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C29EAA-51EC-3E18-663A-6BF441BDE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773" y="0"/>
            <a:ext cx="5858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8933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FF907-FEF5-44F8-6960-8286D40C9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177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Jesus At The Centre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6115180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Adam Ranney | Israel Houghton | Micah Massey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2011 Integrity Worship Music; Integrity's Praise! Music; Sound Of The New Breed; Heart Anthem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883784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Jesus at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at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beginning to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 will always be it's always been You Jesus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42147986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F4A45-7C74-508E-4D36-1F6D0BEF2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7CC8734-07B9-D44C-2E36-4D4760948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nothing else matters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in this world will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You're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revolves around You Jesus You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At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it all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4FF91-D400-A776-607C-8CFAA44C7C4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866757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8F4B3C-5724-B7ED-D0F0-400E0FB0F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219729-6D04-C8AB-6092-E0514A2324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new day is dawning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new age to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children of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flow together as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truth long neglected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the time has now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children of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flow together as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39B7D-4FD6-B70D-BA05-EE4C2C44250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3596432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724192-164A-DDBF-CAD8-44CC80E4F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CA41178-FCC8-BB83-1FA2-B3AB25E045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beginning to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 will always be it's always been You Jesus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E91AE-8D24-BFFB-E903-294BF505BFAF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4163136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F37CC-423A-E26E-6DEC-69F57FE0C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1265E9D-8542-0E6E-5BF0-780BE6D41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nothing else matters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in this world will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You're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revolves around You Jesus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0681C3-C0AF-050B-5BAE-183E587CF28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5282019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3770A-133E-2BBA-7E2D-5FB595291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95CBF9-96FF-A6C7-1D5A-63F0BF9BE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heart to the heavens 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It's all about You yes it's all about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my heart to the heavens 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It's all about You yes it's all about You (Jesus)</a:t>
            </a:r>
          </a:p>
          <a:p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50EB51-B6FC-BFAE-F681-06D46E82761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0238314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F34625-3D56-4E4C-1A90-761AD2264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1168778-4C05-F940-7A6D-712DAD6E32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Your church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be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Your church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knee will bow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tongue shall confess You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Jesus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Jesus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Jesus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578B9-996A-C48A-DB9C-AC718345240F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5319206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A5995-72C8-AFC9-E88E-8ECB960E3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0780378-3171-B1A2-2B25-6E2D53D78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nothing else matters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Nothing in this world will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You're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revolves around You Jesus You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At the </a:t>
            </a:r>
            <a:r>
              <a:rPr lang="en-GB" sz="3600" dirty="0" err="1">
                <a:solidFill>
                  <a:schemeClr val="bg1"/>
                </a:solidFill>
              </a:rPr>
              <a:t>center</a:t>
            </a:r>
            <a:r>
              <a:rPr lang="en-GB" sz="3600" dirty="0">
                <a:solidFill>
                  <a:schemeClr val="bg1"/>
                </a:solidFill>
              </a:rPr>
              <a:t> of it all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BA9B8F-26B1-D958-4828-7ACE085EAA8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2037934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3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people without recognition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with Him a destiny sealed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Called to a heavenly vision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purpose shall be fulfilled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let us stand strong together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Abandon ourselves to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love shall be ours forever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</a:t>
            </a:r>
            <a:r>
              <a:rPr lang="en-GB" sz="3600" dirty="0" err="1">
                <a:solidFill>
                  <a:schemeClr val="bg1"/>
                </a:solidFill>
              </a:rPr>
              <a:t>vict'ry</a:t>
            </a:r>
            <a:r>
              <a:rPr lang="en-GB" sz="3600" dirty="0">
                <a:solidFill>
                  <a:schemeClr val="bg1"/>
                </a:solidFill>
              </a:rPr>
              <a:t> song we shall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078139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74600-CC8A-BE82-F991-B1576DABD7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4AAFB97-86D9-DBCC-8FC8-57035FC8D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new day is dawning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new age to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children of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flow together as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 truth long neglected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the time has now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children of promise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Shall flow together as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3A1B17-EB66-372C-3C1A-D80A4FE3CB9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623972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425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This I Believe (The Creed)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1200" dirty="0"/>
              <a:t>CCLI Song # 7018338</a:t>
            </a:r>
          </a:p>
          <a:p>
            <a:r>
              <a:rPr lang="en-GB" sz="1200" dirty="0"/>
              <a:t>Ben Fielding | Matt Crocker</a:t>
            </a:r>
          </a:p>
          <a:p>
            <a:r>
              <a:rPr lang="en-GB" sz="1200" dirty="0"/>
              <a:t>© 2014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2874</TotalTime>
  <Words>1646</Words>
  <Application>Microsoft Office PowerPoint</Application>
  <PresentationFormat>On-screen Show (4:3)</PresentationFormat>
  <Paragraphs>283</Paragraphs>
  <Slides>55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2" baseType="lpstr">
      <vt:lpstr>akagi_probook</vt:lpstr>
      <vt:lpstr>Amatic SC</vt:lpstr>
      <vt:lpstr>Arial</vt:lpstr>
      <vt:lpstr>Calibri</vt:lpstr>
      <vt:lpstr>Rockwell</vt:lpstr>
      <vt:lpstr>var(--heading-font-font-family)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Q1 into Q2 Meeting Dates</vt:lpstr>
      <vt:lpstr>Storm Walker</vt:lpstr>
      <vt:lpstr>PowerPoint Presentation</vt:lpstr>
      <vt:lpstr>PowerPoint Presentation</vt:lpstr>
      <vt:lpstr>The Bereavement Journey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80</cp:revision>
  <dcterms:created xsi:type="dcterms:W3CDTF">2024-09-27T16:56:29Z</dcterms:created>
  <dcterms:modified xsi:type="dcterms:W3CDTF">2025-02-23T00:02:41Z</dcterms:modified>
</cp:coreProperties>
</file>

<file path=docProps/thumbnail.jpeg>
</file>